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859" r:id="rId3"/>
    <p:sldId id="860" r:id="rId4"/>
    <p:sldId id="8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delSld modSld">
      <pc:chgData name="贵申 王" userId="201fba2491c5f930" providerId="LiveId" clId="{DCE2E79A-FA80-4B3F-A3B4-A0C24C0A3357}" dt="2026-01-08T04:15:44.724" v="287" actId="20577"/>
      <pc:docMkLst>
        <pc:docMk/>
      </pc:docMkLst>
      <pc:sldChg chg="modSp mod">
        <pc:chgData name="贵申 王" userId="201fba2491c5f930" providerId="LiveId" clId="{DCE2E79A-FA80-4B3F-A3B4-A0C24C0A3357}" dt="2026-01-08T04:14:53.325" v="275" actId="20577"/>
        <pc:sldMkLst>
          <pc:docMk/>
          <pc:sldMk cId="0" sldId="859"/>
        </pc:sldMkLst>
        <pc:spChg chg="mod">
          <ac:chgData name="贵申 王" userId="201fba2491c5f930" providerId="LiveId" clId="{DCE2E79A-FA80-4B3F-A3B4-A0C24C0A3357}" dt="2026-01-08T03:44:59.174" v="157"/>
          <ac:spMkLst>
            <pc:docMk/>
            <pc:sldMk cId="0" sldId="859"/>
            <ac:spMk id="580610" creationId="{EE70FECF-EEBC-BF57-12DD-6ADD1364E5FD}"/>
          </ac:spMkLst>
        </pc:spChg>
        <pc:spChg chg="mod">
          <ac:chgData name="贵申 王" userId="201fba2491c5f930" providerId="LiveId" clId="{DCE2E79A-FA80-4B3F-A3B4-A0C24C0A3357}" dt="2026-01-08T04:14:53.325" v="275" actId="20577"/>
          <ac:spMkLst>
            <pc:docMk/>
            <pc:sldMk cId="0" sldId="859"/>
            <ac:spMk id="580611" creationId="{44038959-F876-B8F4-6BF3-8BCCFA76856D}"/>
          </ac:spMkLst>
        </pc:spChg>
      </pc:sldChg>
      <pc:sldChg chg="modSp add mod">
        <pc:chgData name="贵申 王" userId="201fba2491c5f930" providerId="LiveId" clId="{DCE2E79A-FA80-4B3F-A3B4-A0C24C0A3357}" dt="2026-01-08T04:15:24.727" v="283" actId="20577"/>
        <pc:sldMkLst>
          <pc:docMk/>
          <pc:sldMk cId="2635112408" sldId="860"/>
        </pc:sldMkLst>
        <pc:spChg chg="mod">
          <ac:chgData name="贵申 王" userId="201fba2491c5f930" providerId="LiveId" clId="{DCE2E79A-FA80-4B3F-A3B4-A0C24C0A3357}" dt="2026-01-08T03:45:40.476" v="162" actId="20577"/>
          <ac:spMkLst>
            <pc:docMk/>
            <pc:sldMk cId="2635112408" sldId="860"/>
            <ac:spMk id="580610" creationId="{4973480B-FB64-A60E-14E8-27032738C04B}"/>
          </ac:spMkLst>
        </pc:spChg>
        <pc:spChg chg="mod">
          <ac:chgData name="贵申 王" userId="201fba2491c5f930" providerId="LiveId" clId="{DCE2E79A-FA80-4B3F-A3B4-A0C24C0A3357}" dt="2026-01-08T04:15:24.727" v="283" actId="20577"/>
          <ac:spMkLst>
            <pc:docMk/>
            <pc:sldMk cId="2635112408" sldId="860"/>
            <ac:spMk id="580611" creationId="{DC00A189-9C1B-DE01-1AD4-2531960065B9}"/>
          </ac:spMkLst>
        </pc:spChg>
      </pc:sldChg>
      <pc:sldChg chg="modSp add del mod">
        <pc:chgData name="贵申 王" userId="201fba2491c5f930" providerId="LiveId" clId="{DCE2E79A-FA80-4B3F-A3B4-A0C24C0A3357}" dt="2026-01-08T03:44:40.996" v="154" actId="47"/>
        <pc:sldMkLst>
          <pc:docMk/>
          <pc:sldMk cId="2802001002" sldId="860"/>
        </pc:sldMkLst>
      </pc:sldChg>
      <pc:sldChg chg="modSp add mod">
        <pc:chgData name="贵申 王" userId="201fba2491c5f930" providerId="LiveId" clId="{DCE2E79A-FA80-4B3F-A3B4-A0C24C0A3357}" dt="2026-01-08T04:15:44.724" v="287" actId="20577"/>
        <pc:sldMkLst>
          <pc:docMk/>
          <pc:sldMk cId="332220130" sldId="861"/>
        </pc:sldMkLst>
        <pc:spChg chg="mod">
          <ac:chgData name="贵申 王" userId="201fba2491c5f930" providerId="LiveId" clId="{DCE2E79A-FA80-4B3F-A3B4-A0C24C0A3357}" dt="2026-01-08T03:46:24.531" v="167" actId="20577"/>
          <ac:spMkLst>
            <pc:docMk/>
            <pc:sldMk cId="332220130" sldId="861"/>
            <ac:spMk id="580610" creationId="{B92CEF6F-8B49-01B7-CAD3-3664C7CAAF91}"/>
          </ac:spMkLst>
        </pc:spChg>
        <pc:spChg chg="mod">
          <ac:chgData name="贵申 王" userId="201fba2491c5f930" providerId="LiveId" clId="{DCE2E79A-FA80-4B3F-A3B4-A0C24C0A3357}" dt="2026-01-08T04:15:44.724" v="287" actId="20577"/>
          <ac:spMkLst>
            <pc:docMk/>
            <pc:sldMk cId="332220130" sldId="861"/>
            <ac:spMk id="580611" creationId="{BC56B950-42A3-B7BB-16A6-740DF2EDCDAB}"/>
          </ac:spMkLst>
        </pc:spChg>
      </pc:sldChg>
      <pc:sldChg chg="modSp add del mod">
        <pc:chgData name="贵申 王" userId="201fba2491c5f930" providerId="LiveId" clId="{DCE2E79A-FA80-4B3F-A3B4-A0C24C0A3357}" dt="2026-01-08T03:44:41.358" v="155" actId="47"/>
        <pc:sldMkLst>
          <pc:docMk/>
          <pc:sldMk cId="1308387306" sldId="863"/>
        </pc:sldMkLst>
      </pc:sldChg>
      <pc:sldChg chg="modSp add del mod">
        <pc:chgData name="贵申 王" userId="201fba2491c5f930" providerId="LiveId" clId="{DCE2E79A-FA80-4B3F-A3B4-A0C24C0A3357}" dt="2026-01-08T03:44:41.806" v="156" actId="47"/>
        <pc:sldMkLst>
          <pc:docMk/>
          <pc:sldMk cId="3311491102" sldId="8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FE29D-D224-8ABA-7F8D-11C8B27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21501-0D78-A9C2-A256-0E59AEB8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4142-4E4E-A95E-9445-60980FC3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AA7D-1E69-43DE-B3E2-65B3C4B19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80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7508-557D-7AD4-E36D-DA43B03A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28BB-3FA9-F360-7E63-940C5BD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60E5-FE30-E343-4DDE-F8845AE9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8C85-8A03-43E6-9465-39D3E61C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2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3ABC-B35E-FBFA-C115-E60C792F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8E3F-8CB5-77A4-AB90-09C7343B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D853-82DC-A2EF-164A-32F7030F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926E-5151-471B-9DB2-AC8D1C6D87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88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1660-65BB-3E9E-239C-0AB86CA2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19A9-A0B4-0FFC-B7DF-A1EB7D2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024-9973-8D33-7E27-F883277A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D3D-E906-4003-BE5A-F5D396552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2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C936-5628-DF5F-ADF9-AEFF4593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E02-1D98-3FB8-EB5F-3DCB1840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5FEB-B81E-40CD-90F8-6CB85233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4C8A-C9BA-4479-9C05-DB7222EE4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37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99E7F3-A8AB-D375-5266-A5FD8D04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6A9472-466F-4207-D215-36DFCBDB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76061E-5A45-CAD2-AE23-96350BDF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3B24F-9FA1-41FF-A4DD-44183340B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06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1A0AF-DEED-D3AD-8925-12530A46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AE9C81-4AB0-7A8E-0C1C-39C9248A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D743DA-F7FA-2023-7238-AAC9827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E5F1-FE88-4431-ABE3-A529761FC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92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2BE3BC-FC45-8771-E449-C70B98C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BFB302-CB3D-D5EA-0394-4910A125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15DB20-71BA-44D4-0491-898B1570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74A-AE01-4490-87B9-F7A0D4545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1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1E3A0-95BC-1E29-089D-6880C460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B3307B-FD7D-32E8-03DB-8DC9C6FB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8CEEDA-BDEC-0924-5E82-AA33F328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62DE-241F-4BB1-90A6-1C934AA0B5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0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E21EDC-F4AB-3261-B1C3-ABC0F25F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7EB84-5A2F-824A-2322-C0909CB9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8FCD2-9ADF-2A30-B305-52B19286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59E7-1945-4175-9A6B-4929BC31B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07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0B560D-6C75-A36F-995D-1AE3174E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69CDB5-5A49-6B42-1B87-0ED8A8A9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B002CF-3738-F976-EBB6-032007D3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BFE32-01BB-4296-B91A-EA2AB1273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95961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F6973A-2C84-F6DF-9F6B-7324508C4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BCDFE25-73D6-4C94-92B2-C6E50869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5821-AA2C-0F67-B0CB-D51A62716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9E2E-47BB-025E-2222-2E650AD9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8BAA-CE51-CA54-52E8-2144008A0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9049E4-7A10-4E85-9F2C-936CF05CA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45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EE70FECF-EEBC-BF57-12DD-6ADD1364E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救世主凡事引导我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the Way My Savior Leads Me 1/3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44038959-F876-B8F4-6BF3-8BCCFA768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救世主凡事引导我，我何需别有所求？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主爱怜我何用多疑，我一生蒙主眷佑。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我凭信在主里安居，享天上平安喜乐，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我深知无论遇何事，主为我安排稳妥；</a:t>
            </a:r>
            <a:endParaRPr lang="en-US" altLang="zh-CN" sz="28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我深知无论遇何事，主为我安排稳妥。</a:t>
            </a:r>
            <a:endParaRPr lang="en-US" altLang="zh-CN" sz="28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the way my Savior leads me; what have I to ask beside?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Can I doubt His tender mercy, who through life has been my Guide?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Heavenly peace, divinest comfort, here by faith in Him to dwell!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I know whatever befall me, Jesus doeth all things well.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BA9686D-BF7A-C694-CEA7-BA594584C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4973480B-FB64-A60E-14E8-27032738C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救世主凡事引导我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the Way My Savior Leads Me 2/3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DC00A189-9C1B-DE01-1AD4-253196006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救世主凡事引导我，弯曲路祂赐喜乐，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遇试炼主赐恩相助，生命粮日日赐我。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我步履虽疲乏欲跌，我心灵干渴无力，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幸我见灵磐现我前，喜乐泉涌流不息；</a:t>
            </a:r>
            <a:endParaRPr lang="en-US" altLang="zh-CN" sz="28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幸我见灵磐现我前，喜乐泉涌流不息。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the way my Savior leads me, cheers each winding path I tread;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Gives me grace for every trial, feeds me with the living Bread.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Though my weary steps may falter, and my soul athirst may be,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Gushing from the Rock before me, Lo! a spring of joy I see.</a:t>
            </a:r>
          </a:p>
        </p:txBody>
      </p:sp>
    </p:spTree>
    <p:extLst>
      <p:ext uri="{BB962C8B-B14F-4D97-AF65-F5344CB8AC3E}">
        <p14:creationId xmlns:p14="http://schemas.microsoft.com/office/powerpoint/2010/main" val="2635112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96A13ED-1333-E854-E4D0-B4EB1DB21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B92CEF6F-8B49-01B7-CAD3-3664C7CAA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救世主凡事引导我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the Way My Savior Leads Me 3/3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BC56B950-42A3-B7BB-16A6-740DF2EDC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救世主凡事引导我，主慈爱何等丰富，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主应许在天父家里，为我备安乐住处。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到那日我复活变化，展翼飞进光明所，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千万年我仍要歌唱，耶稣凡事引导我；</a:t>
            </a:r>
            <a:endParaRPr lang="en-US" altLang="zh-CN" sz="28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千万年我仍要歌唱，耶稣凡事引导我。</a:t>
            </a:r>
            <a:endParaRPr lang="en-US" altLang="zh-CN" sz="28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the way my Savior leads me; O the fullness of His love!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Perfect rest to me is promised in my Father’s house above.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my spirit, clothed immortal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wings </a:t>
            </a: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its flight to realms of day,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my song through endless ages: Jesus led me all the way.</a:t>
            </a:r>
          </a:p>
        </p:txBody>
      </p:sp>
    </p:spTree>
    <p:extLst>
      <p:ext uri="{BB962C8B-B14F-4D97-AF65-F5344CB8AC3E}">
        <p14:creationId xmlns:p14="http://schemas.microsoft.com/office/powerpoint/2010/main" val="332220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478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2</cp:revision>
  <dcterms:created xsi:type="dcterms:W3CDTF">2023-10-13T02:06:59Z</dcterms:created>
  <dcterms:modified xsi:type="dcterms:W3CDTF">2026-01-08T04:15:53Z</dcterms:modified>
</cp:coreProperties>
</file>